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handoutMasterIdLst>
    <p:handoutMasterId r:id="rId14"/>
  </p:handoutMasterIdLst>
  <p:sldIdLst>
    <p:sldId id="256" r:id="rId3"/>
    <p:sldId id="262" r:id="rId4"/>
    <p:sldId id="263" r:id="rId5"/>
    <p:sldId id="257" r:id="rId6"/>
    <p:sldId id="268" r:id="rId7"/>
    <p:sldId id="269" r:id="rId8"/>
    <p:sldId id="258" r:id="rId9"/>
    <p:sldId id="259" r:id="rId10"/>
    <p:sldId id="264" r:id="rId11"/>
    <p:sldId id="260" r:id="rId12"/>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2278" autoAdjust="0"/>
    <p:restoredTop sz="94660"/>
  </p:normalViewPr>
  <p:slideViewPr>
    <p:cSldViewPr snapToGrid="0" showGuides="1">
      <p:cViewPr varScale="1">
        <p:scale>
          <a:sx n="117" d="100"/>
          <a:sy n="117" d="100"/>
        </p:scale>
        <p:origin x="510" y="102"/>
      </p:cViewPr>
      <p:guideLst>
        <p:guide orient="horz" pos="2160"/>
        <p:guide pos="3840"/>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handoutMaster" Target="handoutMasters/handoutMaster1.xml"/><Relationship Id="rId13" Type="http://schemas.openxmlformats.org/officeDocument/2006/relationships/notesMaster" Target="notesMasters/notesMaster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en-US"/>
          </a:p>
        </p:txBody>
      </p:sp>
      <p:sp>
        <p:nvSpPr>
          <p:cNvPr id="3" name="Date Placeholder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en-US" smtClean="0"/>
            </a:fld>
            <a:endParaRPr lang="en-US"/>
          </a:p>
        </p:txBody>
      </p:sp>
      <p:sp>
        <p:nvSpPr>
          <p:cNvPr id="4" name="Footer Placeholder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en-US"/>
          </a:p>
        </p:txBody>
      </p:sp>
      <p:sp>
        <p:nvSpPr>
          <p:cNvPr id="5" name="Slide Number Placeholder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en-US"/>
          </a:p>
        </p:txBody>
      </p:sp>
      <p:sp>
        <p:nvSpPr>
          <p:cNvPr id="3" name="Slide Number Placeholder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en-US" smtClean="0"/>
            </a:fld>
            <a:endParaRPr lang="en-US"/>
          </a:p>
        </p:txBody>
      </p:sp>
      <p:sp>
        <p:nvSpPr>
          <p:cNvPr id="4" name="Slide Image Placeho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en-US"/>
          </a:p>
        </p:txBody>
      </p:sp>
      <p:sp>
        <p:nvSpPr>
          <p:cNvPr id="5" name="Note Placeholder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322962"/>
            <a:ext cx="9144000" cy="2187001"/>
          </a:xfrm>
        </p:spPr>
        <p:txBody>
          <a:bodyPr anchor="b">
            <a:normAutofit/>
          </a:bodyPr>
          <a:lstStyle>
            <a:lvl1pPr algn="ctr">
              <a:lnSpc>
                <a:spcPct val="130000"/>
              </a:lnSpc>
              <a:defRPr sz="6000">
                <a:effectLst/>
                <a:latin typeface="Calibri Light" panose="020F0302020204030204" pitchFamily="34" charset="0"/>
              </a:defRPr>
            </a:lvl1p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E70B2-8BF9-45C0-BB95-33D1B9D3A854}" type="slidenum">
              <a:rPr lang="en-US" smtClean="0"/>
            </a:fld>
            <a:endParaRPr lang="en-US"/>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effectLst/>
                <a:latin typeface="Calibri Light" panose="020F0302020204030204" pitchFamily="34" charset="0"/>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60FBDFE-C587-4B4C-A407-44438C67B59E}"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AE70B2-8BF9-45C0-BB95-33D1B9D3A854}" type="slidenum">
              <a:rPr lang="en-US" smtClean="0"/>
            </a:fld>
            <a:endParaRPr lang="en-US"/>
          </a:p>
        </p:txBody>
      </p:sp>
      <p:sp>
        <p:nvSpPr>
          <p:cNvPr id="7" name="Content Placeholder 6"/>
          <p:cNvSpPr>
            <a:spLocks noGrp="1"/>
          </p:cNvSpPr>
          <p:nvPr>
            <p:ph sz="quarter" idx="13"/>
          </p:nvPr>
        </p:nvSpPr>
        <p:spPr>
          <a:xfrm>
            <a:off x="838200" y="551543"/>
            <a:ext cx="10515600" cy="5558971"/>
          </a:xfrm>
        </p:spPr>
        <p:txBody>
          <a:bodyPr/>
          <a:lstStyle/>
          <a:p>
            <a:pPr lvl="0"/>
            <a:r>
              <a:rPr lang="en-US" dirty="0">
                <a:sym typeface="+mn-ea"/>
              </a:rPr>
              <a:t>Click to edit Master text styles</a:t>
            </a:r>
            <a:endParaRPr lang="en-US" dirty="0"/>
          </a:p>
          <a:p>
            <a:pPr lvl="1"/>
            <a:r>
              <a:rPr lang="en-US" dirty="0">
                <a:sym typeface="+mn-ea"/>
              </a:rPr>
              <a:t>Second level</a:t>
            </a:r>
            <a:endParaRPr lang="en-US" dirty="0"/>
          </a:p>
          <a:p>
            <a:pPr lvl="2"/>
            <a:r>
              <a:rPr lang="en-US" dirty="0">
                <a:sym typeface="+mn-ea"/>
              </a:rPr>
              <a:t>Third level</a:t>
            </a:r>
            <a:endParaRPr lang="en-US" dirty="0"/>
          </a:p>
          <a:p>
            <a:pPr lvl="3"/>
            <a:r>
              <a:rPr lang="en-US" dirty="0">
                <a:sym typeface="+mn-ea"/>
              </a:rPr>
              <a:t>Fourth level</a:t>
            </a:r>
            <a:endParaRPr lang="en-US" dirty="0"/>
          </a:p>
          <a:p>
            <a:pPr lvl="4"/>
            <a:r>
              <a:rPr lang="en-US" dirty="0">
                <a:sym typeface="+mn-ea"/>
              </a:rPr>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258445"/>
            <a:ext cx="10515600" cy="1325563"/>
          </a:xfrm>
        </p:spPr>
        <p:txBody>
          <a:bodyPr anchor="ctr" anchorCtr="0">
            <a:normAutofit/>
          </a:bodyPr>
          <a:lstStyle>
            <a:lvl1pPr>
              <a:defRPr sz="4400" b="1">
                <a:effectLst/>
                <a:latin typeface="Calibri Light" panose="020F030202020403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47700" y="1825625"/>
            <a:ext cx="10515600" cy="4351338"/>
          </a:xfrm>
        </p:spPr>
        <p:txBody>
          <a:bodyPr>
            <a:normAutofit/>
          </a:bodyPr>
          <a:lstStyle>
            <a:lvl1pPr>
              <a:defRPr sz="2800">
                <a:solidFill>
                  <a:schemeClr val="tx1">
                    <a:lumMod val="75000"/>
                    <a:lumOff val="25000"/>
                  </a:schemeClr>
                </a:solidFill>
                <a:latin typeface="Calibri Light" panose="020F0302020204030204" pitchFamily="34" charset="0"/>
                <a:cs typeface="Calibri Light" panose="020F0302020204030204" pitchFamily="34" charset="0"/>
              </a:defRPr>
            </a:lvl1pPr>
            <a:lvl2pPr>
              <a:defRPr sz="2400">
                <a:solidFill>
                  <a:schemeClr val="tx1">
                    <a:lumMod val="75000"/>
                    <a:lumOff val="25000"/>
                  </a:schemeClr>
                </a:solidFill>
                <a:latin typeface="Calibri Light" panose="020F0302020204030204" pitchFamily="34" charset="0"/>
                <a:cs typeface="Calibri Light" panose="020F0302020204030204" pitchFamily="34" charset="0"/>
              </a:defRPr>
            </a:lvl2pPr>
            <a:lvl3pPr>
              <a:defRPr sz="2000">
                <a:solidFill>
                  <a:schemeClr val="tx1">
                    <a:lumMod val="75000"/>
                    <a:lumOff val="25000"/>
                  </a:schemeClr>
                </a:solidFill>
                <a:latin typeface="Calibri Light" panose="020F0302020204030204" pitchFamily="34" charset="0"/>
                <a:cs typeface="Calibri Light" panose="020F0302020204030204" pitchFamily="34" charset="0"/>
              </a:defRPr>
            </a:lvl3pPr>
            <a:lvl4pPr>
              <a:defRPr sz="1800">
                <a:solidFill>
                  <a:schemeClr val="tx1">
                    <a:lumMod val="75000"/>
                    <a:lumOff val="25000"/>
                  </a:schemeClr>
                </a:solidFill>
                <a:latin typeface="Calibri Light" panose="020F0302020204030204" pitchFamily="34" charset="0"/>
                <a:cs typeface="Calibri Light" panose="020F0302020204030204" pitchFamily="34" charset="0"/>
              </a:defRPr>
            </a:lvl4pPr>
            <a:lvl5pPr>
              <a:defRPr sz="1800">
                <a:solidFill>
                  <a:schemeClr val="tx1">
                    <a:lumMod val="75000"/>
                    <a:lumOff val="25000"/>
                  </a:schemeClr>
                </a:solidFill>
                <a:latin typeface="Calibri Light" panose="020F0302020204030204" pitchFamily="34" charset="0"/>
                <a:cs typeface="Calibri Light" panose="020F0302020204030204" pitchFamily="34" charset="0"/>
              </a:defRPr>
            </a:lvl5pPr>
          </a:lstStyle>
          <a:p>
            <a:pPr lvl="0"/>
            <a:r>
              <a:rPr lang="en-US" dirty="0" smtClean="0"/>
              <a:t>Click to edit Master text styles</a:t>
            </a:r>
            <a:endParaRPr lang="en-US" dirty="0" smtClean="0"/>
          </a:p>
          <a:p>
            <a:pPr lvl="1"/>
            <a:r>
              <a:rPr lang="en-US" dirty="0"/>
              <a:t>Second level </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10"/>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3750945"/>
            <a:ext cx="9843135" cy="811530"/>
          </a:xfrm>
        </p:spPr>
        <p:txBody>
          <a:bodyPr anchor="b">
            <a:noAutofit/>
          </a:bodyPr>
          <a:lstStyle>
            <a:lvl1pPr>
              <a:defRPr sz="6000">
                <a:effectLst/>
              </a:defRPr>
            </a:lvl1pPr>
          </a:lstStyle>
          <a:p>
            <a:r>
              <a:rPr lang="en-US" dirty="0" smtClean="0">
                <a:sym typeface="+mn-ea"/>
              </a:rPr>
              <a:t>Click to edit Master title style</a:t>
            </a:r>
            <a:endParaRPr lang="en-US" dirty="0" smtClean="0">
              <a:sym typeface="+mn-ea"/>
            </a:endParaRPr>
          </a:p>
        </p:txBody>
      </p:sp>
      <p:sp>
        <p:nvSpPr>
          <p:cNvPr id="3" name="Text Placeholder 2"/>
          <p:cNvSpPr>
            <a:spLocks noGrp="1"/>
          </p:cNvSpPr>
          <p:nvPr>
            <p:ph type="body" idx="1"/>
          </p:nvPr>
        </p:nvSpPr>
        <p:spPr>
          <a:xfrm>
            <a:off x="831850" y="4610028"/>
            <a:ext cx="7321550" cy="647555"/>
          </a:xfrm>
        </p:spPr>
        <p:txBody>
          <a:bodyPr>
            <a:noAutofit/>
          </a:bodyPr>
          <a:lstStyle>
            <a:lvl1pPr marL="0" indent="0">
              <a:buNone/>
              <a:defRPr sz="24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endParaRPr lang="en-US" dirty="0"/>
          </a:p>
        </p:txBody>
      </p:sp>
      <p:sp>
        <p:nvSpPr>
          <p:cNvPr id="4" name="Slide Number Placeholder 3"/>
          <p:cNvSpPr>
            <a:spLocks noGrp="1"/>
          </p:cNvSpPr>
          <p:nvPr>
            <p:ph type="dt" sz="half" idx="10"/>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258445"/>
            <a:ext cx="10515600" cy="1325563"/>
          </a:xfrm>
        </p:spPr>
        <p:txBody>
          <a:bodyPr>
            <a:normAutofit/>
          </a:bodyPr>
          <a:lstStyle>
            <a:lvl1pPr>
              <a:defRPr sz="4400" b="0" i="0">
                <a:effectLst/>
              </a:defRPr>
            </a:lvl1pPr>
          </a:lstStyle>
          <a:p>
            <a:r>
              <a:rPr lang="en-US" dirty="0" smtClean="0">
                <a:sym typeface="+mn-ea"/>
              </a:rPr>
              <a:t>Click to edit Master title style</a:t>
            </a:r>
            <a:endParaRPr lang="en-US" dirty="0"/>
          </a:p>
        </p:txBody>
      </p:sp>
      <p:sp>
        <p:nvSpPr>
          <p:cNvPr id="3" name="Content Placeholder 2"/>
          <p:cNvSpPr>
            <a:spLocks noGrp="1"/>
          </p:cNvSpPr>
          <p:nvPr>
            <p:ph sz="half" idx="1"/>
          </p:nvPr>
        </p:nvSpPr>
        <p:spPr>
          <a:xfrm>
            <a:off x="647700" y="1825625"/>
            <a:ext cx="5181600" cy="4351338"/>
          </a:xfrm>
        </p:spPr>
        <p:txBody>
          <a:bodyPr>
            <a:normAutofit/>
          </a:bodyPr>
          <a:lstStyle>
            <a:lvl1pPr>
              <a:lnSpc>
                <a:spcPct val="150000"/>
              </a:lnSpc>
              <a:defRPr sz="2800">
                <a:solidFill>
                  <a:schemeClr val="tx1">
                    <a:lumMod val="75000"/>
                    <a:lumOff val="25000"/>
                  </a:schemeClr>
                </a:solidFill>
                <a:latin typeface="Calibri Light" panose="020F0302020204030204" pitchFamily="34" charset="0"/>
                <a:cs typeface="Calibri Light" panose="020F0302020204030204" pitchFamily="34" charset="0"/>
              </a:defRPr>
            </a:lvl1pPr>
            <a:lvl2pPr>
              <a:lnSpc>
                <a:spcPct val="150000"/>
              </a:lnSpc>
              <a:defRPr sz="2400">
                <a:solidFill>
                  <a:schemeClr val="tx1">
                    <a:lumMod val="75000"/>
                    <a:lumOff val="25000"/>
                  </a:schemeClr>
                </a:solidFill>
                <a:latin typeface="Calibri Light" panose="020F0302020204030204" pitchFamily="34" charset="0"/>
                <a:cs typeface="Calibri Light" panose="020F0302020204030204" pitchFamily="34" charset="0"/>
              </a:defRPr>
            </a:lvl2pPr>
            <a:lvl3pPr>
              <a:lnSpc>
                <a:spcPct val="150000"/>
              </a:lnSpc>
              <a:defRPr sz="2000">
                <a:solidFill>
                  <a:schemeClr val="tx1">
                    <a:lumMod val="75000"/>
                    <a:lumOff val="25000"/>
                  </a:schemeClr>
                </a:solidFill>
                <a:latin typeface="Calibri Light" panose="020F0302020204030204" pitchFamily="34" charset="0"/>
                <a:cs typeface="Calibri Light" panose="020F0302020204030204" pitchFamily="34" charset="0"/>
              </a:defRPr>
            </a:lvl3pPr>
            <a:lvl4pPr>
              <a:lnSpc>
                <a:spcPct val="150000"/>
              </a:lnSpc>
              <a:defRPr sz="1800">
                <a:solidFill>
                  <a:schemeClr val="tx1">
                    <a:lumMod val="75000"/>
                    <a:lumOff val="25000"/>
                  </a:schemeClr>
                </a:solidFill>
                <a:latin typeface="Calibri Light" panose="020F0302020204030204" pitchFamily="34" charset="0"/>
                <a:cs typeface="Calibri Light" panose="020F0302020204030204" pitchFamily="34" charset="0"/>
              </a:defRPr>
            </a:lvl4pPr>
            <a:lvl5pPr>
              <a:lnSpc>
                <a:spcPct val="150000"/>
              </a:lnSpc>
              <a:defRPr sz="1800">
                <a:solidFill>
                  <a:schemeClr val="tx1">
                    <a:lumMod val="75000"/>
                    <a:lumOff val="25000"/>
                  </a:schemeClr>
                </a:solidFill>
                <a:latin typeface="Calibri Light" panose="020F0302020204030204" pitchFamily="34" charset="0"/>
                <a:cs typeface="Calibri Light" panose="020F0302020204030204" pitchFamily="34" charset="0"/>
              </a:defRPr>
            </a:lvl5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Content Placeholder 3"/>
          <p:cNvSpPr>
            <a:spLocks noGrp="1"/>
          </p:cNvSpPr>
          <p:nvPr>
            <p:ph sz="half" idx="2"/>
          </p:nvPr>
        </p:nvSpPr>
        <p:spPr>
          <a:xfrm>
            <a:off x="5981700" y="1825625"/>
            <a:ext cx="5181600" cy="4351338"/>
          </a:xfrm>
        </p:spPr>
        <p:txBody>
          <a:bodyPr>
            <a:normAutofit/>
          </a:bodyPr>
          <a:lstStyle>
            <a:lvl1pPr>
              <a:lnSpc>
                <a:spcPct val="150000"/>
              </a:lnSpc>
              <a:defRPr kumimoji="0" lang="en-US" sz="2800" b="0" i="0" u="none" strike="noStrike" kern="1200" cap="none" spc="0" normalizeH="0" baseline="0" noProof="1" dirty="0">
                <a:solidFill>
                  <a:schemeClr val="tx1">
                    <a:lumMod val="75000"/>
                    <a:lumOff val="25000"/>
                  </a:schemeClr>
                </a:solidFill>
                <a:latin typeface="Calibri Light" panose="020F0302020204030204" pitchFamily="34" charset="0"/>
                <a:ea typeface="+mn-ea"/>
                <a:cs typeface="+mn-cs"/>
              </a:defRPr>
            </a:lvl1pPr>
            <a:lvl2pPr>
              <a:lnSpc>
                <a:spcPct val="150000"/>
              </a:lnSpc>
              <a:defRPr sz="2400">
                <a:solidFill>
                  <a:schemeClr val="tx1">
                    <a:lumMod val="75000"/>
                    <a:lumOff val="25000"/>
                  </a:schemeClr>
                </a:solidFill>
              </a:defRPr>
            </a:lvl2pPr>
            <a:lvl3pPr>
              <a:lnSpc>
                <a:spcPct val="150000"/>
              </a:lnSpc>
              <a:defRPr sz="2000">
                <a:solidFill>
                  <a:schemeClr val="tx1">
                    <a:lumMod val="75000"/>
                    <a:lumOff val="25000"/>
                  </a:schemeClr>
                </a:solidFill>
              </a:defRPr>
            </a:lvl3pPr>
            <a:lvl4pPr>
              <a:lnSpc>
                <a:spcPct val="150000"/>
              </a:lnSpc>
              <a:defRPr sz="2000">
                <a:solidFill>
                  <a:schemeClr val="tx1">
                    <a:lumMod val="75000"/>
                    <a:lumOff val="25000"/>
                  </a:schemeClr>
                </a:solidFill>
              </a:defRPr>
            </a:lvl4pPr>
            <a:lvl5pPr>
              <a:lnSpc>
                <a:spcPct val="150000"/>
              </a:lnSpc>
              <a:defRPr sz="2000">
                <a:solidFill>
                  <a:schemeClr val="tx1">
                    <a:lumMod val="75000"/>
                    <a:lumOff val="25000"/>
                  </a:schemeClr>
                </a:solidFill>
              </a:defRPr>
            </a:lvl5pPr>
          </a:lstStyle>
          <a:p>
            <a:pPr lvl="0"/>
            <a:r>
              <a:rPr lang="en-US" dirty="0"/>
              <a:t>Click to edit Master text styles</a:t>
            </a:r>
            <a:endParaRPr lang="en-US" dirty="0"/>
          </a:p>
          <a:p>
            <a:pPr lvl="1"/>
            <a:r>
              <a:rPr lang="en-US" dirty="0">
                <a:sym typeface="+mn-ea"/>
              </a:rPr>
              <a:t>Second level</a:t>
            </a:r>
            <a:endParaRPr lang="en-US" dirty="0"/>
          </a:p>
          <a:p>
            <a:pPr lvl="2"/>
            <a:r>
              <a:rPr lang="en-US" dirty="0">
                <a:sym typeface="+mn-ea"/>
              </a:rPr>
              <a:t>Third level</a:t>
            </a:r>
            <a:endParaRPr lang="en-US" dirty="0"/>
          </a:p>
          <a:p>
            <a:pPr lvl="3"/>
            <a:r>
              <a:rPr lang="en-US" dirty="0">
                <a:sym typeface="+mn-ea"/>
              </a:rPr>
              <a:t>Fourth level</a:t>
            </a:r>
            <a:endParaRPr lang="en-US" dirty="0"/>
          </a:p>
          <a:p>
            <a:pPr lvl="4"/>
            <a:r>
              <a:rPr lang="en-US" dirty="0">
                <a:sym typeface="+mn-ea"/>
              </a:rPr>
              <a:t>Fifth level</a:t>
            </a:r>
            <a:endParaRPr lang="en-US" dirty="0"/>
          </a:p>
        </p:txBody>
      </p:sp>
      <p:sp>
        <p:nvSpPr>
          <p:cNvPr id="5" name="Date Placeholder 4"/>
          <p:cNvSpPr>
            <a:spLocks noGrp="1"/>
          </p:cNvSpPr>
          <p:nvPr>
            <p:ph type="dt" sz="half" idx="10"/>
          </p:nvPr>
        </p:nvSpPr>
        <p:spPr/>
        <p:txBody>
          <a:bodyPr/>
          <a:lstStyle/>
          <a:p>
            <a:fld id="{760FBDFE-C587-4B4C-A407-44438C67B59E}"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sz="4400"/>
            </a:lvl1pPr>
          </a:lstStyle>
          <a:p>
            <a:r>
              <a:rPr lang="en-US" dirty="0" smtClean="0">
                <a:sym typeface="+mn-ea"/>
              </a:rPr>
              <a:t>Click to edit Master title style</a:t>
            </a:r>
            <a:endParaRPr lang="en-US"/>
          </a:p>
        </p:txBody>
      </p:sp>
      <p:sp>
        <p:nvSpPr>
          <p:cNvPr id="3" name="Text Placeholder 2"/>
          <p:cNvSpPr>
            <a:spLocks noGrp="1"/>
          </p:cNvSpPr>
          <p:nvPr>
            <p:ph type="body" idx="1"/>
          </p:nvPr>
        </p:nvSpPr>
        <p:spPr>
          <a:xfrm>
            <a:off x="839788" y="1744961"/>
            <a:ext cx="5157787" cy="823912"/>
          </a:xfrm>
        </p:spPr>
        <p:txBody>
          <a:bodyPr anchor="b"/>
          <a:lstStyle>
            <a:lvl1pPr marL="0" indent="0">
              <a:buNone/>
              <a:defRPr sz="2400" b="1">
                <a:latin typeface="Calibri Light" panose="020F0302020204030204" pitchFamily="34" charset="0"/>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endParaRPr lang="en-US" dirty="0"/>
          </a:p>
        </p:txBody>
      </p:sp>
      <p:sp>
        <p:nvSpPr>
          <p:cNvPr id="4" name="Content Placeholder 3"/>
          <p:cNvSpPr>
            <a:spLocks noGrp="1"/>
          </p:cNvSpPr>
          <p:nvPr>
            <p:ph sz="half" idx="2"/>
          </p:nvPr>
        </p:nvSpPr>
        <p:spPr>
          <a:xfrm>
            <a:off x="839788" y="2615609"/>
            <a:ext cx="5157787" cy="3574054"/>
          </a:xfrm>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atin typeface="Calibri Light" panose="020F0302020204030204" pitchFamily="34" charset="0"/>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endParaRPr lang="en-US" dirty="0"/>
          </a:p>
        </p:txBody>
      </p:sp>
      <p:sp>
        <p:nvSpPr>
          <p:cNvPr id="6" name="内容占位符 5"/>
          <p:cNvSpPr>
            <a:spLocks noGrp="1"/>
          </p:cNvSpPr>
          <p:nvPr>
            <p:ph sz="quarter" idx="4"/>
          </p:nvPr>
        </p:nvSpPr>
        <p:spPr>
          <a:xfrm>
            <a:off x="6172200" y="2615609"/>
            <a:ext cx="5183188" cy="3574054"/>
          </a:xfrm>
        </p:spPr>
        <p:txBody>
          <a:bodyPr/>
          <a:lstStyle/>
          <a:p>
            <a:pPr lvl="0"/>
            <a:r>
              <a:rPr lang="en-US" dirty="0">
                <a:sym typeface="+mn-ea"/>
              </a:rPr>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7" name="Date Placeholder 6"/>
          <p:cNvSpPr>
            <a:spLocks noGrp="1"/>
          </p:cNvSpPr>
          <p:nvPr>
            <p:ph type="dt" sz="half" idx="10"/>
          </p:nvPr>
        </p:nvSpPr>
        <p:spPr/>
        <p:txBody>
          <a:bodyPr/>
          <a:lstStyle/>
          <a:p>
            <a:fld id="{760FBDFE-C587-4B4C-A407-44438C67B59E}"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2766219"/>
            <a:ext cx="10515600" cy="1325563"/>
          </a:xfrm>
        </p:spPr>
        <p:txBody>
          <a:bodyPr>
            <a:normAutofit/>
          </a:bodyPr>
          <a:lstStyle>
            <a:lvl1pPr algn="ctr">
              <a:defRPr sz="4400" b="0">
                <a:effectLst/>
                <a:latin typeface="Calibri Light" panose="020F0302020204030204" pitchFamily="34" charset="0"/>
                <a:cs typeface="Calibri Light" panose="020F0302020204030204" pitchFamily="34" charset="0"/>
              </a:defRPr>
            </a:lvl1pPr>
          </a:lstStyle>
          <a:p>
            <a:r>
              <a:rPr lang="en-US" dirty="0"/>
              <a:t>Click to edit Master title style</a:t>
            </a:r>
            <a:endParaRPr lang="en-US" dirty="0"/>
          </a:p>
        </p:txBody>
      </p:sp>
      <p:sp>
        <p:nvSpPr>
          <p:cNvPr id="3" name="Date Placeholder 2"/>
          <p:cNvSpPr>
            <a:spLocks noGrp="1"/>
          </p:cNvSpPr>
          <p:nvPr>
            <p:ph type="dt" sz="half" idx="10"/>
          </p:nvPr>
        </p:nvSpPr>
        <p:spPr/>
        <p:txBody>
          <a:bodyPr/>
          <a:lstStyle/>
          <a:p>
            <a:fld id="{760FBDFE-C587-4B4C-A407-44438C67B59E}"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0FBDFE-C587-4B4C-A407-44438C67B59E}"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6747" y="127000"/>
            <a:ext cx="4165200" cy="1600200"/>
          </a:xfrm>
        </p:spPr>
        <p:txBody>
          <a:bodyPr anchor="ctr" anchorCtr="0">
            <a:normAutofit/>
          </a:bodyPr>
          <a:lstStyle>
            <a:lvl1pPr>
              <a:defRPr sz="3200" b="0">
                <a:effectLst/>
                <a:latin typeface="Calibri Light" panose="020F0302020204030204" pitchFamily="34" charset="0"/>
                <a:cs typeface="Calibri Light" panose="020F0302020204030204" pitchFamily="34" charset="0"/>
              </a:defRPr>
            </a:lvl1pPr>
          </a:lstStyle>
          <a:p>
            <a:r>
              <a:rPr lang="en-US" dirty="0"/>
              <a:t>Click to edit Master title style</a:t>
            </a:r>
            <a:endParaRPr lang="en-US" dirty="0"/>
          </a:p>
        </p:txBody>
      </p:sp>
      <p:sp>
        <p:nvSpPr>
          <p:cNvPr id="3" name="Picture Placeholder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51827" y="2057400"/>
            <a:ext cx="4165200" cy="3811588"/>
          </a:xfrm>
        </p:spPr>
        <p:txBody>
          <a:bodyPr>
            <a:normAutofit/>
          </a:bodyPr>
          <a:lstStyle>
            <a:lvl1pPr marL="0" indent="0">
              <a:lnSpc>
                <a:spcPct val="15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endParaRPr lang="en-US" dirty="0"/>
          </a:p>
        </p:txBody>
      </p:sp>
      <p:sp>
        <p:nvSpPr>
          <p:cNvPr id="5" name="Date Placeholder 4"/>
          <p:cNvSpPr>
            <a:spLocks noGrp="1"/>
          </p:cNvSpPr>
          <p:nvPr>
            <p:ph type="dt" sz="half" idx="10"/>
          </p:nvPr>
        </p:nvSpPr>
        <p:spPr/>
        <p:txBody>
          <a:bodyPr/>
          <a:lstStyle/>
          <a:p>
            <a:fld id="{9EFD9D74-47D9-4702-A33C-335B63B48DBF}"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BC47A4-756D-490B-A52F-7D9E2C9FC05F}"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24484" y="365125"/>
            <a:ext cx="1529316" cy="5811838"/>
          </a:xfrm>
        </p:spPr>
        <p:txBody>
          <a:bodyPr vert="eaVert">
            <a:normAutofit/>
          </a:bodyPr>
          <a:lstStyle>
            <a:lvl1pPr>
              <a:defRPr sz="4400"/>
            </a:lvl1pPr>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8879958" cy="5811838"/>
          </a:xfrm>
        </p:spPr>
        <p:txBody>
          <a:bodyPr vert="eaVert"/>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10"/>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lang="en-US" dirty="0" smtClean="0"/>
              <a:t>Click to edit Master text styles</a:t>
            </a:r>
            <a:endParaRPr lang="en-US" dirty="0" smtClean="0"/>
          </a:p>
          <a:p>
            <a:pPr lvl="1"/>
            <a:r>
              <a:rPr lang="en-US" dirty="0" smtClean="0"/>
              <a:t>Second level</a:t>
            </a:r>
            <a:endParaRPr lang="en-US" dirty="0" smtClean="0"/>
          </a:p>
          <a:p>
            <a:pPr lvl="2"/>
            <a:r>
              <a:rPr lang="en-US" dirty="0" smtClean="0"/>
              <a:t>Third level</a:t>
            </a:r>
            <a:endParaRPr lang="en-US" dirty="0"/>
          </a:p>
          <a:p>
            <a:pPr lvl="3"/>
            <a:r>
              <a:rPr lang="en-US" dirty="0" smtClean="0"/>
              <a:t>Fourth level</a:t>
            </a:r>
            <a:endParaRPr lang="en-US" dirty="0"/>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baseline="0">
                <a:solidFill>
                  <a:schemeClr val="tx1">
                    <a:tint val="75000"/>
                  </a:schemeClr>
                </a:solidFill>
              </a:defRPr>
            </a:lvl1pPr>
          </a:lstStyle>
          <a:p>
            <a:fld id="{760FBDFE-C587-4B4C-A407-44438C67B59E}" type="datetimeFigureOut">
              <a:rPr lang="en-US" smtClean="0"/>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latin typeface="Calibri Light" panose="020F0302020204030204" pitchFamily="34" charset="0"/>
                <a:cs typeface="Calibri Light" panose="020F030202020403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latin typeface="Calibri Light" panose="020F0302020204030204" pitchFamily="34" charset="0"/>
                <a:cs typeface="Calibri Light" panose="020F0302020204030204" pitchFamily="34" charset="0"/>
              </a:defRPr>
            </a:lvl1pPr>
          </a:lstStyle>
          <a:p>
            <a:fld id="{49AE70B2-8BF9-45C0-BB95-33D1B9D3A854}"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000" kern="1200">
          <a:solidFill>
            <a:schemeClr val="tx1"/>
          </a:solidFill>
          <a:latin typeface="Calibri Light" panose="020F0302020204030204" pitchFamily="34" charset="0"/>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sz="2800" b="0" kern="120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effectLst/>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effectLst/>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effectLst/>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jpe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6.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6.png"/><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jpeg"/><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pic>
        <p:nvPicPr>
          <p:cNvPr id="4" name="Изображение 3"/>
          <p:cNvPicPr>
            <a:picLocks noChangeAspect="1"/>
          </p:cNvPicPr>
          <p:nvPr/>
        </p:nvPicPr>
        <p:blipFill>
          <a:blip r:embed="rId1"/>
          <a:stretch>
            <a:fillRect/>
          </a:stretch>
        </p:blipFill>
        <p:spPr>
          <a:xfrm>
            <a:off x="-57785" y="635"/>
            <a:ext cx="12249785" cy="6856730"/>
          </a:xfrm>
          <a:prstGeom prst="rect">
            <a:avLst/>
          </a:prstGeom>
        </p:spPr>
      </p:pic>
      <p:pic>
        <p:nvPicPr>
          <p:cNvPr id="3" name="Изображение 2"/>
          <p:cNvPicPr>
            <a:picLocks noChangeAspect="1"/>
          </p:cNvPicPr>
          <p:nvPr/>
        </p:nvPicPr>
        <p:blipFill>
          <a:blip r:embed="rId1"/>
          <a:stretch>
            <a:fillRect/>
          </a:stretch>
        </p:blipFill>
        <p:spPr>
          <a:xfrm>
            <a:off x="1710055" y="1838325"/>
            <a:ext cx="8319135" cy="4772660"/>
          </a:xfrm>
          <a:prstGeom prst="rect">
            <a:avLst/>
          </a:prstGeom>
          <a:ln>
            <a:solidFill>
              <a:schemeClr val="bg1"/>
            </a:solidFill>
          </a:ln>
          <a:effectLst>
            <a:softEdge rad="127000"/>
          </a:effectLst>
        </p:spPr>
      </p:pic>
      <p:pic>
        <p:nvPicPr>
          <p:cNvPr id="7" name="Изображение 6"/>
          <p:cNvPicPr>
            <a:picLocks noChangeAspect="1"/>
          </p:cNvPicPr>
          <p:nvPr/>
        </p:nvPicPr>
        <p:blipFill>
          <a:blip r:embed="rId2"/>
          <a:srcRect t="4920" r="115" b="9009"/>
          <a:stretch>
            <a:fillRect/>
          </a:stretch>
        </p:blipFill>
        <p:spPr>
          <a:xfrm>
            <a:off x="2270760" y="2169160"/>
            <a:ext cx="7078345" cy="4244340"/>
          </a:xfrm>
          <a:prstGeom prst="rect">
            <a:avLst/>
          </a:prstGeom>
          <a:effectLst>
            <a:softEdge rad="127000"/>
          </a:effectLst>
        </p:spPr>
      </p:pic>
      <p:sp>
        <p:nvSpPr>
          <p:cNvPr id="2" name="Заголовок 1"/>
          <p:cNvSpPr>
            <a:spLocks noGrp="1"/>
          </p:cNvSpPr>
          <p:nvPr>
            <p:ph type="ctrTitle"/>
          </p:nvPr>
        </p:nvSpPr>
        <p:spPr>
          <a:xfrm>
            <a:off x="426085" y="159385"/>
            <a:ext cx="11137265" cy="1589405"/>
          </a:xfrm>
        </p:spPr>
        <p:txBody>
          <a:bodyPr>
            <a:normAutofit fontScale="90000"/>
          </a:bodyPr>
          <a:p>
            <a:r>
              <a:rPr lang="ru-RU" altLang="en-US" sz="4445">
                <a:ln>
                  <a:solidFill>
                    <a:schemeClr val="accent5">
                      <a:lumMod val="75000"/>
                    </a:schemeClr>
                  </a:solidFill>
                </a:ln>
                <a:solidFill>
                  <a:schemeClr val="accent1"/>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15 октября – Международный день белой трости (День слепых)</a:t>
            </a:r>
            <a:endParaRPr lang="ru-RU" altLang="en-US" sz="4445">
              <a:ln>
                <a:solidFill>
                  <a:schemeClr val="accent5">
                    <a:lumMod val="75000"/>
                  </a:schemeClr>
                </a:solidFill>
              </a:ln>
              <a:solidFill>
                <a:schemeClr val="accent1"/>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endParaRPr>
          </a:p>
        </p:txBody>
      </p:sp>
      <p:sp>
        <p:nvSpPr>
          <p:cNvPr id="5" name="Текстовое поле 4"/>
          <p:cNvSpPr txBox="1"/>
          <p:nvPr/>
        </p:nvSpPr>
        <p:spPr>
          <a:xfrm>
            <a:off x="-1061085" y="643890"/>
            <a:ext cx="5854700" cy="368300"/>
          </a:xfrm>
          <a:prstGeom prst="rect">
            <a:avLst/>
          </a:prstGeom>
          <a:noFill/>
        </p:spPr>
        <p:txBody>
          <a:bodyPr wrap="square" rtlCol="0">
            <a:spAutoFit/>
          </a:bodyPr>
          <a:p>
            <a:endParaRPr lang="ru-RU"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pic>
        <p:nvPicPr>
          <p:cNvPr id="6" name="Изображение 5"/>
          <p:cNvPicPr>
            <a:picLocks noChangeAspect="1"/>
          </p:cNvPicPr>
          <p:nvPr/>
        </p:nvPicPr>
        <p:blipFill>
          <a:blip r:embed="rId1"/>
          <a:stretch>
            <a:fillRect/>
          </a:stretch>
        </p:blipFill>
        <p:spPr>
          <a:xfrm>
            <a:off x="635" y="-635"/>
            <a:ext cx="12191365" cy="7089140"/>
          </a:xfrm>
          <a:prstGeom prst="rect">
            <a:avLst/>
          </a:prstGeom>
        </p:spPr>
      </p:pic>
      <p:pic>
        <p:nvPicPr>
          <p:cNvPr id="4" name="Изображение 3"/>
          <p:cNvPicPr>
            <a:picLocks noChangeAspect="1"/>
          </p:cNvPicPr>
          <p:nvPr/>
        </p:nvPicPr>
        <p:blipFill>
          <a:blip r:embed="rId2"/>
          <a:stretch>
            <a:fillRect/>
          </a:stretch>
        </p:blipFill>
        <p:spPr>
          <a:xfrm>
            <a:off x="1114425" y="643890"/>
            <a:ext cx="9906000" cy="5800725"/>
          </a:xfrm>
          <a:prstGeom prst="rect">
            <a:avLst/>
          </a:prstGeom>
          <a:effectLst>
            <a:softEdge rad="127000"/>
          </a:effectLst>
        </p:spPr>
      </p:pic>
      <p:sp>
        <p:nvSpPr>
          <p:cNvPr id="5" name="Текстовое поле 4"/>
          <p:cNvSpPr txBox="1"/>
          <p:nvPr/>
        </p:nvSpPr>
        <p:spPr>
          <a:xfrm>
            <a:off x="729615" y="643890"/>
            <a:ext cx="4064000" cy="368300"/>
          </a:xfrm>
          <a:prstGeom prst="rect">
            <a:avLst/>
          </a:prstGeom>
          <a:noFill/>
        </p:spPr>
        <p:txBody>
          <a:bodyPr wrap="square" rtlCol="0">
            <a:spAutoFit/>
          </a:bodyPr>
          <a:p>
            <a:endParaRPr lang="ru-RU" altLang="en-US"/>
          </a:p>
        </p:txBody>
      </p:sp>
      <p:sp>
        <p:nvSpPr>
          <p:cNvPr id="2" name="Текстовое поле 1"/>
          <p:cNvSpPr txBox="1"/>
          <p:nvPr/>
        </p:nvSpPr>
        <p:spPr>
          <a:xfrm>
            <a:off x="3048000" y="1574165"/>
            <a:ext cx="6096000" cy="3709670"/>
          </a:xfrm>
          <a:prstGeom prst="rect">
            <a:avLst/>
          </a:prstGeom>
          <a:noFill/>
        </p:spPr>
        <p:txBody>
          <a:bodyPr wrap="square" rtlCol="0" anchor="t">
            <a:spAutoFit/>
          </a:bodyPr>
          <a:p>
            <a:pPr marL="0" indent="0" defTabSz="444500">
              <a:lnSpc>
                <a:spcPct val="107000"/>
              </a:lnSpc>
              <a:spcBef>
                <a:spcPct val="0"/>
              </a:spcBef>
              <a:spcAft>
                <a:spcPts val="800"/>
              </a:spcAft>
            </a:pPr>
            <a:r>
              <a:rPr lang="zh-CN" sz="2000">
                <a:solidFill>
                  <a:srgbClr val="000000"/>
                </a:solidFill>
                <a:latin typeface="Times New Roman" panose="02020603050405020304" charset="0"/>
                <a:ea typeface="Arial" panose="020B0604020202020204"/>
                <a:cs typeface="Times New Roman" panose="02020603050405020304" charset="0"/>
                <a:sym typeface="+mn-ea"/>
              </a:rPr>
              <a:t>Каждый год 15 октября во многих странах мира отмечается Международный день белой трости. Этот день стал символом тех, кто живет в мире, лишенном света – слепых и слабовидящих людей. Трость для слепого – это не просто инструмент и опознавательный знак для окружающих, но и его «глаза». Трость как средство навигации известна уже давно, но история белой трости как символа слепоты началась только в 1921 году. В рамках этого события в библиотеке пройдет цикл просветительских мероприятий.</a:t>
            </a:r>
            <a:endParaRPr lang="zh-CN" altLang="en-US" sz="2000">
              <a:solidFill>
                <a:srgbClr val="000000"/>
              </a:solidFill>
              <a:latin typeface="Times New Roman" panose="02020603050405020304" charset="0"/>
              <a:ea typeface="Arial" panose="020B0604020202020204"/>
              <a:cs typeface="Times New Roman" panose="02020603050405020304" charset="0"/>
              <a:sym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pic>
        <p:nvPicPr>
          <p:cNvPr id="5" name="Изображение 4"/>
          <p:cNvPicPr>
            <a:picLocks noChangeAspect="1"/>
          </p:cNvPicPr>
          <p:nvPr/>
        </p:nvPicPr>
        <p:blipFill>
          <a:blip r:embed="rId2"/>
          <a:stretch>
            <a:fillRect/>
          </a:stretch>
        </p:blipFill>
        <p:spPr>
          <a:xfrm>
            <a:off x="248285" y="947420"/>
            <a:ext cx="11343640" cy="5506085"/>
          </a:xfrm>
          <a:prstGeom prst="rect">
            <a:avLst/>
          </a:prstGeom>
        </p:spPr>
      </p:pic>
      <p:sp>
        <p:nvSpPr>
          <p:cNvPr id="2" name="Заголовок 1"/>
          <p:cNvSpPr>
            <a:spLocks noGrp="1"/>
          </p:cNvSpPr>
          <p:nvPr>
            <p:ph type="title"/>
          </p:nvPr>
        </p:nvSpPr>
        <p:spPr>
          <a:xfrm>
            <a:off x="647700" y="126365"/>
            <a:ext cx="10515600" cy="1045210"/>
          </a:xfrm>
        </p:spPr>
        <p:txBody>
          <a:bodyPr/>
          <a:p>
            <a:pPr algn="ctr"/>
            <a:r>
              <a:rPr lang="ru-RU" altLang="en-US" sz="3200">
                <a:latin typeface="Times New Roman" panose="02020603050405020304" charset="0"/>
                <a:cs typeface="Times New Roman" panose="02020603050405020304" charset="0"/>
                <a:sym typeface="+mn-ea"/>
              </a:rPr>
              <a:t>История белой трости </a:t>
            </a:r>
            <a:endParaRPr lang="ru-RU" altLang="en-US" sz="3200">
              <a:latin typeface="Times New Roman" panose="02020603050405020304" charset="0"/>
              <a:cs typeface="Times New Roman" panose="02020603050405020304" charset="0"/>
            </a:endParaRPr>
          </a:p>
        </p:txBody>
      </p:sp>
      <p:sp>
        <p:nvSpPr>
          <p:cNvPr id="3" name="Замещающее содержимое 2"/>
          <p:cNvSpPr>
            <a:spLocks noGrp="1"/>
          </p:cNvSpPr>
          <p:nvPr>
            <p:ph sz="half" idx="1"/>
          </p:nvPr>
        </p:nvSpPr>
        <p:spPr>
          <a:xfrm>
            <a:off x="5792470" y="1257935"/>
            <a:ext cx="5869940" cy="5053965"/>
          </a:xfrm>
        </p:spPr>
        <p:txBody>
          <a:bodyPr>
            <a:noAutofit/>
          </a:bodyPr>
          <a:p>
            <a:r>
              <a:rPr lang="ru-RU" altLang="en-US" sz="2000">
                <a:latin typeface="Times New Roman" panose="02020603050405020304" charset="0"/>
                <a:cs typeface="Times New Roman" panose="02020603050405020304" charset="0"/>
              </a:rPr>
              <a:t>История белой трости как символа слепоты берет начало в 1921 году и связана с именем молодого фотографа из Бристоля (Великобритания) Джеймса Бигса, который потерял зрение в результате несчастного случая. Он стал учиться самостоятельно ходить по городу при помощи трости, но вскоре понял, что на его черную трость не реагируют ни прохожие, ни водители. Тогда он покрасил ее в белый цвет, и она стала заметна. Это новшество подхватили незрячие не только Англии, но и всей Европы, Америки, а затем и России.</a:t>
            </a:r>
            <a:endParaRPr lang="ru-RU" altLang="en-US" sz="2000">
              <a:latin typeface="Times New Roman" panose="02020603050405020304" charset="0"/>
              <a:cs typeface="Times New Roman" panose="02020603050405020304" charset="0"/>
            </a:endParaRPr>
          </a:p>
        </p:txBody>
      </p:sp>
      <p:pic>
        <p:nvPicPr>
          <p:cNvPr id="7" name="Замещающее содержимое 6"/>
          <p:cNvPicPr>
            <a:picLocks noChangeAspect="1"/>
          </p:cNvPicPr>
          <p:nvPr>
            <p:ph sz="half" idx="2"/>
          </p:nvPr>
        </p:nvPicPr>
        <p:blipFill>
          <a:blip r:embed="rId3"/>
          <a:stretch>
            <a:fillRect/>
          </a:stretch>
        </p:blipFill>
        <p:spPr>
          <a:xfrm>
            <a:off x="471805" y="1583690"/>
            <a:ext cx="4699635" cy="4728210"/>
          </a:xfrm>
          <a:prstGeom prst="rect">
            <a:avLst/>
          </a:prstGeom>
          <a:effectLst>
            <a:softEdge rad="1270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pic>
        <p:nvPicPr>
          <p:cNvPr id="4" name="Замещающее содержимое 3"/>
          <p:cNvPicPr>
            <a:picLocks noChangeAspect="1"/>
          </p:cNvPicPr>
          <p:nvPr>
            <p:ph sz="half" idx="2"/>
          </p:nvPr>
        </p:nvPicPr>
        <p:blipFill>
          <a:blip r:embed="rId1"/>
          <a:stretch>
            <a:fillRect/>
          </a:stretch>
        </p:blipFill>
        <p:spPr>
          <a:xfrm>
            <a:off x="825500" y="603250"/>
            <a:ext cx="10540365" cy="5932170"/>
          </a:xfrm>
          <a:prstGeom prst="rect">
            <a:avLst/>
          </a:prstGeom>
          <a:effectLst>
            <a:softEdge rad="127000"/>
          </a:effectLst>
        </p:spPr>
      </p:pic>
      <p:sp>
        <p:nvSpPr>
          <p:cNvPr id="3" name="Замещающее содержимое 2"/>
          <p:cNvSpPr>
            <a:spLocks noGrp="1"/>
          </p:cNvSpPr>
          <p:nvPr>
            <p:ph sz="half" idx="1"/>
          </p:nvPr>
        </p:nvSpPr>
        <p:spPr>
          <a:xfrm>
            <a:off x="1304925" y="1026160"/>
            <a:ext cx="9706610" cy="4980305"/>
          </a:xfrm>
        </p:spPr>
        <p:txBody>
          <a:bodyPr>
            <a:normAutofit fontScale="90000"/>
          </a:bodyPr>
          <a:p>
            <a:r>
              <a:rPr lang="ru-RU" altLang="en-US" sz="2500">
                <a:latin typeface="Times New Roman" panose="02020603050405020304" charset="0"/>
                <a:cs typeface="Times New Roman" panose="02020603050405020304" charset="0"/>
              </a:rPr>
              <a:t>Трость – это не только символ незрячего человека, это его "глаза": звук от удара тростью о тротуар или мостовую позволяет слепому услышать окружающее пространство и ощутить "высокие" препятствия (дома, деревья, столбы, машины и пр.), скольжение трости по поверхности дороги – определить наличие "низких" (бордюров, ступенек, люков, ям). Всего существует пять вариантов белых тростей, но наиболее распространена так называемая "длинная". Современные виды тростей также включают в себя миниатюрный ультразвуковой сонар для "ощупывания" отдаленных предметов, устройство для GPS-навигации.</a:t>
            </a:r>
            <a:endParaRPr lang="ru-RU" altLang="en-US" sz="2500">
              <a:latin typeface="Times New Roman" panose="02020603050405020304" charset="0"/>
              <a:cs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pic>
        <p:nvPicPr>
          <p:cNvPr id="5" name="Изображение 4"/>
          <p:cNvPicPr>
            <a:picLocks noChangeAspect="1"/>
          </p:cNvPicPr>
          <p:nvPr/>
        </p:nvPicPr>
        <p:blipFill>
          <a:blip r:embed="rId1"/>
          <a:stretch>
            <a:fillRect/>
          </a:stretch>
        </p:blipFill>
        <p:spPr>
          <a:xfrm>
            <a:off x="389255" y="781050"/>
            <a:ext cx="11287760" cy="5729605"/>
          </a:xfrm>
          <a:prstGeom prst="rect">
            <a:avLst/>
          </a:prstGeom>
          <a:effectLst>
            <a:softEdge rad="127000"/>
          </a:effectLst>
          <a:scene3d>
            <a:camera prst="obliqueTopRight"/>
            <a:lightRig rig="threePt" dir="t"/>
          </a:scene3d>
        </p:spPr>
      </p:pic>
      <p:sp>
        <p:nvSpPr>
          <p:cNvPr id="8" name="Текстовое поле 7"/>
          <p:cNvSpPr txBox="1"/>
          <p:nvPr/>
        </p:nvSpPr>
        <p:spPr>
          <a:xfrm>
            <a:off x="6825615" y="1369060"/>
            <a:ext cx="4700905" cy="4828540"/>
          </a:xfrm>
          <a:prstGeom prst="rect">
            <a:avLst/>
          </a:prstGeom>
        </p:spPr>
        <p:txBody>
          <a:bodyPr wrap="square">
            <a:noAutofit/>
          </a:bodyPr>
          <a:p>
            <a:pPr marL="0" indent="0" defTabSz="444500">
              <a:spcBef>
                <a:spcPct val="0"/>
              </a:spcBef>
              <a:spcAft>
                <a:spcPts val="2700"/>
              </a:spcAft>
            </a:pPr>
            <a:r>
              <a:rPr lang="zh-CN" sz="2000" cap="small">
                <a:solidFill>
                  <a:srgbClr val="3C4052"/>
                </a:solidFill>
                <a:effectLst/>
                <a:uFillTx/>
                <a:latin typeface="Times New Roman" panose="02020603050405020304" charset="0"/>
                <a:ea typeface="Times New Roman" panose="02020603050405020304"/>
                <a:cs typeface="Times New Roman" panose="02020603050405020304" charset="0"/>
              </a:rPr>
              <a:t>И</a:t>
            </a:r>
            <a:r>
              <a:rPr lang="ru-RU" altLang="zh-CN" sz="2000" cap="small">
                <a:solidFill>
                  <a:srgbClr val="3C4052"/>
                </a:solidFill>
                <a:effectLst/>
                <a:uFillTx/>
                <a:latin typeface="Times New Roman" panose="02020603050405020304" charset="0"/>
                <a:ea typeface="Times New Roman" panose="02020603050405020304"/>
                <a:cs typeface="Times New Roman" panose="02020603050405020304" charset="0"/>
              </a:rPr>
              <a:t>дея</a:t>
            </a:r>
            <a:r>
              <a:rPr lang="zh-CN" sz="2000" cap="small">
                <a:solidFill>
                  <a:srgbClr val="3C4052"/>
                </a:solidFill>
                <a:effectLst/>
                <a:uFillTx/>
                <a:latin typeface="Times New Roman" panose="02020603050405020304" charset="0"/>
                <a:ea typeface="Times New Roman" panose="02020603050405020304"/>
                <a:cs typeface="Times New Roman" panose="02020603050405020304" charset="0"/>
              </a:rPr>
              <a:t> установить день "белой трости" появилась в США в 1960-е годы. Национальная федерация слепых (National Federation of the Blind) </a:t>
            </a:r>
            <a:endParaRPr lang="zh-CN" sz="2000" cap="small">
              <a:solidFill>
                <a:srgbClr val="3C4052"/>
              </a:solidFill>
              <a:effectLst/>
              <a:uFillTx/>
              <a:latin typeface="Times New Roman" panose="02020603050405020304" charset="0"/>
              <a:ea typeface="Times New Roman" panose="02020603050405020304"/>
              <a:cs typeface="Times New Roman" panose="02020603050405020304" charset="0"/>
            </a:endParaRPr>
          </a:p>
          <a:p>
            <a:pPr marL="0" indent="0" defTabSz="444500">
              <a:spcBef>
                <a:spcPct val="0"/>
              </a:spcBef>
              <a:spcAft>
                <a:spcPts val="2700"/>
              </a:spcAft>
            </a:pPr>
            <a:r>
              <a:rPr lang="zh-CN" sz="2000" cap="small">
                <a:solidFill>
                  <a:srgbClr val="3C4052"/>
                </a:solidFill>
                <a:effectLst/>
                <a:uFillTx/>
                <a:latin typeface="Times New Roman" panose="02020603050405020304" charset="0"/>
                <a:ea typeface="Times New Roman" panose="02020603050405020304"/>
                <a:cs typeface="Times New Roman" panose="02020603050405020304" charset="0"/>
              </a:rPr>
              <a:t>6 июля 1963 года выступила с таким призывом к губернаторам 50 штатов. </a:t>
            </a:r>
            <a:endParaRPr lang="zh-CN" sz="2000" cap="small">
              <a:solidFill>
                <a:srgbClr val="3C4052"/>
              </a:solidFill>
              <a:effectLst/>
              <a:uFillTx/>
              <a:latin typeface="Times New Roman" panose="02020603050405020304" charset="0"/>
              <a:ea typeface="Times New Roman" panose="02020603050405020304"/>
              <a:cs typeface="Times New Roman" panose="02020603050405020304" charset="0"/>
            </a:endParaRPr>
          </a:p>
          <a:p>
            <a:pPr marL="0" indent="0" defTabSz="444500">
              <a:spcBef>
                <a:spcPct val="0"/>
              </a:spcBef>
              <a:spcAft>
                <a:spcPts val="2700"/>
              </a:spcAft>
            </a:pPr>
            <a:r>
              <a:rPr lang="zh-CN" sz="2000" cap="small">
                <a:solidFill>
                  <a:srgbClr val="3C4052"/>
                </a:solidFill>
                <a:effectLst/>
                <a:uFillTx/>
                <a:latin typeface="Times New Roman" panose="02020603050405020304" charset="0"/>
                <a:ea typeface="Times New Roman" panose="02020603050405020304"/>
                <a:cs typeface="Times New Roman" panose="02020603050405020304" charset="0"/>
              </a:rPr>
              <a:t>6 октября 1964 года Конгресс США принял решение, согласно которому 15 октября официально было провозглашено Днем безопасности "белой трости"</a:t>
            </a:r>
            <a:endParaRPr lang="zh-CN" sz="2000" cap="small">
              <a:solidFill>
                <a:srgbClr val="3C4052"/>
              </a:solidFill>
              <a:effectLst/>
              <a:uFillTx/>
              <a:latin typeface="Times New Roman" panose="02020603050405020304" charset="0"/>
              <a:ea typeface="Times New Roman" panose="02020603050405020304"/>
              <a:cs typeface="Times New Roman" panose="02020603050405020304" charset="0"/>
            </a:endParaRPr>
          </a:p>
        </p:txBody>
      </p:sp>
      <p:pic>
        <p:nvPicPr>
          <p:cNvPr id="10" name="Изображение 9"/>
          <p:cNvPicPr>
            <a:picLocks noChangeAspect="1"/>
          </p:cNvPicPr>
          <p:nvPr/>
        </p:nvPicPr>
        <p:blipFill>
          <a:blip r:embed="rId2"/>
          <a:stretch>
            <a:fillRect/>
          </a:stretch>
        </p:blipFill>
        <p:spPr>
          <a:xfrm>
            <a:off x="852805" y="1369060"/>
            <a:ext cx="4430395" cy="4828540"/>
          </a:xfrm>
          <a:prstGeom prst="rect">
            <a:avLst/>
          </a:prstGeom>
          <a:effectLst>
            <a:softEdge rad="127000"/>
          </a:effectLst>
          <a:scene3d>
            <a:camera prst="obliqueTopLeft"/>
            <a:lightRig rig="threePt" dir="t"/>
          </a:scene3d>
        </p:spPr>
      </p:pic>
      <p:sp>
        <p:nvSpPr>
          <p:cNvPr id="6" name="Текстовое поле 5"/>
          <p:cNvSpPr txBox="1"/>
          <p:nvPr/>
        </p:nvSpPr>
        <p:spPr>
          <a:xfrm>
            <a:off x="3027680" y="210185"/>
            <a:ext cx="6950075" cy="1106170"/>
          </a:xfrm>
          <a:prstGeom prst="rect">
            <a:avLst/>
          </a:prstGeom>
          <a:noFill/>
        </p:spPr>
        <p:txBody>
          <a:bodyPr wrap="square" rtlCol="0">
            <a:noAutofit/>
          </a:bodyPr>
          <a:p>
            <a:pPr algn="ctr"/>
            <a:r>
              <a:rPr lang="zh-CN" sz="4000" cap="small">
                <a:solidFill>
                  <a:srgbClr val="3C4052"/>
                </a:solidFill>
                <a:effectLst/>
                <a:uFillTx/>
                <a:latin typeface="Times New Roman" panose="02020603050405020304" charset="0"/>
                <a:ea typeface="Times New Roman" panose="02020603050405020304"/>
                <a:cs typeface="Times New Roman" panose="02020603050405020304" charset="0"/>
                <a:sym typeface="+mn-ea"/>
              </a:rPr>
              <a:t>день "белой трости"</a:t>
            </a:r>
            <a:endParaRPr lang="zh-CN" altLang="en-US" sz="4000" cap="small">
              <a:solidFill>
                <a:srgbClr val="3C4052"/>
              </a:solidFill>
              <a:effectLst/>
              <a:uFillTx/>
              <a:latin typeface="Times New Roman" panose="02020603050405020304" charset="0"/>
              <a:ea typeface="Times New Roman" panose="02020603050405020304"/>
              <a:cs typeface="Times New Roman" panose="02020603050405020304" charset="0"/>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pic>
        <p:nvPicPr>
          <p:cNvPr id="5" name="Изображение 4"/>
          <p:cNvPicPr>
            <a:picLocks noChangeAspect="1"/>
          </p:cNvPicPr>
          <p:nvPr/>
        </p:nvPicPr>
        <p:blipFill>
          <a:blip r:embed="rId1"/>
          <a:stretch>
            <a:fillRect/>
          </a:stretch>
        </p:blipFill>
        <p:spPr>
          <a:xfrm>
            <a:off x="286385" y="289560"/>
            <a:ext cx="11273790" cy="6331585"/>
          </a:xfrm>
          <a:prstGeom prst="rect">
            <a:avLst/>
          </a:prstGeom>
        </p:spPr>
      </p:pic>
      <p:sp>
        <p:nvSpPr>
          <p:cNvPr id="3" name="Замещающее содержимое 2"/>
          <p:cNvSpPr>
            <a:spLocks noGrp="1"/>
          </p:cNvSpPr>
          <p:nvPr>
            <p:ph sz="half" idx="1"/>
          </p:nvPr>
        </p:nvSpPr>
        <p:spPr>
          <a:xfrm>
            <a:off x="5920105" y="628650"/>
            <a:ext cx="5115560" cy="5425440"/>
          </a:xfrm>
        </p:spPr>
        <p:txBody>
          <a:bodyPr>
            <a:noAutofit/>
          </a:bodyPr>
          <a:p>
            <a:r>
              <a:rPr lang="ru-RU" altLang="en-US" sz="1800">
                <a:latin typeface="Times New Roman" panose="02020603050405020304" charset="0"/>
                <a:cs typeface="Times New Roman" panose="02020603050405020304" charset="0"/>
              </a:rPr>
              <a:t>Шрифт Брайля — рельефно-точечный тактильный шрифт, предназначенный для письма и чтения незрячими и плохо видящими людьми.</a:t>
            </a:r>
            <a:endParaRPr lang="ru-RU" altLang="en-US" sz="1800">
              <a:latin typeface="Times New Roman" panose="02020603050405020304" charset="0"/>
              <a:cs typeface="Times New Roman" panose="02020603050405020304" charset="0"/>
            </a:endParaRPr>
          </a:p>
          <a:p>
            <a:r>
              <a:rPr lang="ru-RU" altLang="en-US" sz="1800">
                <a:latin typeface="Times New Roman" panose="02020603050405020304" charset="0"/>
                <a:cs typeface="Times New Roman" panose="02020603050405020304" charset="0"/>
              </a:rPr>
              <a:t>Он был разработан в 1824 году французом Луи Брайлем, сыном сапожника.</a:t>
            </a:r>
            <a:endParaRPr lang="ru-RU" altLang="en-US" sz="1800">
              <a:latin typeface="Times New Roman" panose="02020603050405020304" charset="0"/>
              <a:cs typeface="Times New Roman" panose="02020603050405020304" charset="0"/>
            </a:endParaRPr>
          </a:p>
          <a:p>
            <a:r>
              <a:rPr lang="ru-RU" altLang="en-US" sz="1800">
                <a:latin typeface="Times New Roman" panose="02020603050405020304" charset="0"/>
                <a:cs typeface="Times New Roman" panose="02020603050405020304" charset="0"/>
              </a:rPr>
              <a:t>Для изображения букв в шрифте Брайля используются шесть точек, которые расположены в два столбца. При письме точки прокалываются, и поскольку читать можно только по выпуклым точкам, «писать» текст приходится с обратной </a:t>
            </a:r>
            <a:r>
              <a:rPr lang="ru-RU" altLang="en-US" sz="2000">
                <a:latin typeface="Times New Roman" panose="02020603050405020304" charset="0"/>
                <a:cs typeface="Times New Roman" panose="02020603050405020304" charset="0"/>
              </a:rPr>
              <a:t>стороны листа.</a:t>
            </a:r>
            <a:endParaRPr lang="ru-RU" altLang="en-US" sz="2000">
              <a:latin typeface="Times New Roman" panose="02020603050405020304" charset="0"/>
              <a:cs typeface="Times New Roman" panose="02020603050405020304" charset="0"/>
            </a:endParaRPr>
          </a:p>
          <a:p>
            <a:r>
              <a:rPr lang="ru-RU" altLang="en-US" sz="2000">
                <a:latin typeface="Times New Roman" panose="02020603050405020304" charset="0"/>
                <a:cs typeface="Times New Roman" panose="02020603050405020304" charset="0"/>
              </a:rPr>
              <a:t>записи с двоичным кодированием.</a:t>
            </a:r>
            <a:endParaRPr lang="ru-RU" altLang="en-US" sz="2000">
              <a:latin typeface="Times New Roman" panose="02020603050405020304" charset="0"/>
              <a:cs typeface="Times New Roman" panose="02020603050405020304" charset="0"/>
            </a:endParaRPr>
          </a:p>
        </p:txBody>
      </p:sp>
      <p:pic>
        <p:nvPicPr>
          <p:cNvPr id="6" name="Замещающее содержимое 5"/>
          <p:cNvPicPr>
            <a:picLocks noChangeAspect="1"/>
          </p:cNvPicPr>
          <p:nvPr>
            <p:ph sz="half" idx="2"/>
          </p:nvPr>
        </p:nvPicPr>
        <p:blipFill>
          <a:blip r:embed="rId2"/>
          <a:srcRect r="11" b="9899"/>
          <a:stretch>
            <a:fillRect/>
          </a:stretch>
        </p:blipFill>
        <p:spPr>
          <a:xfrm>
            <a:off x="787400" y="766445"/>
            <a:ext cx="4618990" cy="5377815"/>
          </a:xfrm>
          <a:prstGeom prst="rect">
            <a:avLst/>
          </a:prstGeom>
          <a:effectLst>
            <a:softEdge rad="1270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pic>
        <p:nvPicPr>
          <p:cNvPr id="10" name="Изображение 9"/>
          <p:cNvPicPr>
            <a:picLocks noChangeAspect="1"/>
          </p:cNvPicPr>
          <p:nvPr/>
        </p:nvPicPr>
        <p:blipFill>
          <a:blip r:embed="rId2"/>
          <a:stretch>
            <a:fillRect/>
          </a:stretch>
        </p:blipFill>
        <p:spPr>
          <a:xfrm>
            <a:off x="1000760" y="947420"/>
            <a:ext cx="10362565" cy="4962525"/>
          </a:xfrm>
          <a:prstGeom prst="rect">
            <a:avLst/>
          </a:prstGeom>
        </p:spPr>
      </p:pic>
      <p:sp>
        <p:nvSpPr>
          <p:cNvPr id="5" name="Заголовок 4"/>
          <p:cNvSpPr>
            <a:spLocks noGrp="1"/>
          </p:cNvSpPr>
          <p:nvPr>
            <p:ph type="title"/>
          </p:nvPr>
        </p:nvSpPr>
        <p:spPr>
          <a:xfrm>
            <a:off x="713740" y="144145"/>
            <a:ext cx="10449560" cy="1272540"/>
          </a:xfrm>
        </p:spPr>
        <p:txBody>
          <a:bodyPr/>
          <a:p>
            <a:pPr algn="ctr"/>
            <a:r>
              <a:rPr lang="ru-RU" altLang="en-US" sz="4000">
                <a:latin typeface="Times New Roman" panose="02020603050405020304" charset="0"/>
                <a:cs typeface="Times New Roman" panose="02020603050405020304" charset="0"/>
                <a:sym typeface="+mn-ea"/>
              </a:rPr>
              <a:t>Тактильные таблички</a:t>
            </a:r>
            <a:endParaRPr lang="ru-RU" altLang="en-US" sz="4000">
              <a:latin typeface="Times New Roman" panose="02020603050405020304" charset="0"/>
              <a:cs typeface="Times New Roman" panose="02020603050405020304" charset="0"/>
            </a:endParaRPr>
          </a:p>
        </p:txBody>
      </p:sp>
      <p:sp>
        <p:nvSpPr>
          <p:cNvPr id="3" name="Замещающее содержимое 2"/>
          <p:cNvSpPr>
            <a:spLocks noGrp="1"/>
          </p:cNvSpPr>
          <p:nvPr>
            <p:ph sz="half" idx="1"/>
          </p:nvPr>
        </p:nvSpPr>
        <p:spPr>
          <a:xfrm>
            <a:off x="1143000" y="1416685"/>
            <a:ext cx="4686300" cy="4760595"/>
          </a:xfrm>
        </p:spPr>
        <p:txBody>
          <a:bodyPr>
            <a:normAutofit fontScale="80000"/>
          </a:bodyPr>
          <a:p>
            <a:r>
              <a:rPr lang="ru-RU" altLang="en-US">
                <a:latin typeface="Times New Roman" panose="02020603050405020304" charset="0"/>
                <a:cs typeface="Times New Roman" panose="02020603050405020304" charset="0"/>
              </a:rPr>
              <a:t>Для людей с нарушениями зрения используются тактильные таблички. Они изготавливаются с использованием шрифта Брайля или тактильно-графического способа.</a:t>
            </a:r>
            <a:endParaRPr lang="ru-RU" altLang="en-US">
              <a:latin typeface="Times New Roman" panose="02020603050405020304" charset="0"/>
              <a:cs typeface="Times New Roman" panose="02020603050405020304" charset="0"/>
            </a:endParaRPr>
          </a:p>
          <a:p>
            <a:r>
              <a:rPr lang="ru-RU" altLang="en-US">
                <a:latin typeface="Times New Roman" panose="02020603050405020304" charset="0"/>
                <a:cs typeface="Times New Roman" panose="02020603050405020304" charset="0"/>
              </a:rPr>
              <a:t>Тактильные таблички с кнопкой вызова помощи. Сочетают в себе сразу два устройства: тактильную табличку и кнопку вызова помощи.</a:t>
            </a:r>
            <a:endParaRPr lang="ru-RU" altLang="en-US">
              <a:latin typeface="Times New Roman" panose="02020603050405020304" charset="0"/>
              <a:cs typeface="Times New Roman" panose="02020603050405020304" charset="0"/>
            </a:endParaRPr>
          </a:p>
        </p:txBody>
      </p:sp>
      <p:pic>
        <p:nvPicPr>
          <p:cNvPr id="4" name="Замещающее содержимое 3"/>
          <p:cNvPicPr>
            <a:picLocks noChangeAspect="1"/>
          </p:cNvPicPr>
          <p:nvPr>
            <p:ph sz="half" idx="2"/>
          </p:nvPr>
        </p:nvPicPr>
        <p:blipFill>
          <a:blip r:embed="rId3"/>
          <a:stretch>
            <a:fillRect/>
          </a:stretch>
        </p:blipFill>
        <p:spPr>
          <a:xfrm>
            <a:off x="6539865" y="1584325"/>
            <a:ext cx="1734820" cy="1684020"/>
          </a:xfrm>
          <a:prstGeom prst="rect">
            <a:avLst/>
          </a:prstGeom>
          <a:effectLst>
            <a:softEdge rad="31750"/>
          </a:effectLst>
        </p:spPr>
      </p:pic>
      <p:pic>
        <p:nvPicPr>
          <p:cNvPr id="6" name="Изображение 5"/>
          <p:cNvPicPr>
            <a:picLocks noChangeAspect="1"/>
          </p:cNvPicPr>
          <p:nvPr/>
        </p:nvPicPr>
        <p:blipFill>
          <a:blip r:embed="rId4"/>
          <a:stretch>
            <a:fillRect/>
          </a:stretch>
        </p:blipFill>
        <p:spPr>
          <a:xfrm>
            <a:off x="6540500" y="3843655"/>
            <a:ext cx="1734185" cy="1749425"/>
          </a:xfrm>
          <a:prstGeom prst="rect">
            <a:avLst/>
          </a:prstGeom>
          <a:effectLst>
            <a:softEdge rad="31750"/>
          </a:effectLst>
        </p:spPr>
      </p:pic>
      <p:pic>
        <p:nvPicPr>
          <p:cNvPr id="7" name="Изображение 6"/>
          <p:cNvPicPr>
            <a:picLocks noChangeAspect="1"/>
          </p:cNvPicPr>
          <p:nvPr/>
        </p:nvPicPr>
        <p:blipFill>
          <a:blip r:embed="rId5"/>
          <a:stretch>
            <a:fillRect/>
          </a:stretch>
        </p:blipFill>
        <p:spPr>
          <a:xfrm>
            <a:off x="8985250" y="1584325"/>
            <a:ext cx="1705610" cy="1711325"/>
          </a:xfrm>
          <a:prstGeom prst="rect">
            <a:avLst/>
          </a:prstGeom>
          <a:effectLst>
            <a:softEdge rad="31750"/>
          </a:effectLst>
        </p:spPr>
      </p:pic>
      <p:pic>
        <p:nvPicPr>
          <p:cNvPr id="8" name="Изображение 7"/>
          <p:cNvPicPr>
            <a:picLocks noChangeAspect="1"/>
          </p:cNvPicPr>
          <p:nvPr/>
        </p:nvPicPr>
        <p:blipFill>
          <a:blip r:embed="rId6"/>
          <a:stretch>
            <a:fillRect/>
          </a:stretch>
        </p:blipFill>
        <p:spPr>
          <a:xfrm>
            <a:off x="8985885" y="3843655"/>
            <a:ext cx="1705610" cy="1749425"/>
          </a:xfrm>
          <a:prstGeom prst="rect">
            <a:avLst/>
          </a:prstGeom>
          <a:effectLst>
            <a:softEdge rad="3175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pic>
        <p:nvPicPr>
          <p:cNvPr id="10" name="Изображение 9"/>
          <p:cNvPicPr>
            <a:picLocks noChangeAspect="1"/>
          </p:cNvPicPr>
          <p:nvPr/>
        </p:nvPicPr>
        <p:blipFill>
          <a:blip r:embed="rId1"/>
          <a:stretch>
            <a:fillRect/>
          </a:stretch>
        </p:blipFill>
        <p:spPr>
          <a:xfrm>
            <a:off x="396875" y="947420"/>
            <a:ext cx="11087100" cy="5405120"/>
          </a:xfrm>
          <a:prstGeom prst="rect">
            <a:avLst/>
          </a:prstGeom>
        </p:spPr>
      </p:pic>
      <p:sp>
        <p:nvSpPr>
          <p:cNvPr id="5" name="Текстовое поле 4"/>
          <p:cNvSpPr txBox="1"/>
          <p:nvPr/>
        </p:nvSpPr>
        <p:spPr>
          <a:xfrm>
            <a:off x="729615" y="643890"/>
            <a:ext cx="4064000" cy="368300"/>
          </a:xfrm>
          <a:prstGeom prst="rect">
            <a:avLst/>
          </a:prstGeom>
          <a:noFill/>
        </p:spPr>
        <p:txBody>
          <a:bodyPr wrap="square" rtlCol="0">
            <a:spAutoFit/>
          </a:bodyPr>
          <a:p>
            <a:endParaRPr lang="ru-RU" altLang="en-US"/>
          </a:p>
        </p:txBody>
      </p:sp>
      <p:sp>
        <p:nvSpPr>
          <p:cNvPr id="6" name="Текстовое поле 5"/>
          <p:cNvSpPr txBox="1"/>
          <p:nvPr/>
        </p:nvSpPr>
        <p:spPr>
          <a:xfrm>
            <a:off x="6398895" y="1290955"/>
            <a:ext cx="4838065" cy="4433570"/>
          </a:xfrm>
          <a:prstGeom prst="rect">
            <a:avLst/>
          </a:prstGeom>
        </p:spPr>
        <p:txBody>
          <a:bodyPr wrap="square">
            <a:noAutofit/>
          </a:bodyPr>
          <a:p>
            <a:pPr marL="0" indent="0" algn="ctr"/>
            <a:r>
              <a:rPr lang="en-US" altLang="zh-CN" sz="2000" b="0" i="0">
                <a:solidFill>
                  <a:srgbClr val="454545"/>
                </a:solidFill>
                <a:latin typeface="Times New Roman" panose="02020603050405020304" charset="0"/>
                <a:ea typeface="RobotoFlex"/>
                <a:cs typeface="Times New Roman" panose="02020603050405020304" charset="0"/>
              </a:rPr>
              <a:t>В России защитой прав и интересов, поддержкой инвалидов по зрению занимается Всероссийское общество слепых (ВОС), основанное в 1925 году. Государство создает безбарьерную среду для людей с ограниченными возможностями здоровья: приспосабливает под их нужды музеи, парки, заповедники, устанавливает пандусы с перилами, таблички со шрифтом Брайля, создаются условия для получения доступного и качественного образования</a:t>
            </a:r>
            <a:r>
              <a:rPr lang="ru-RU" altLang="en-US" sz="2000" b="0" i="0">
                <a:solidFill>
                  <a:srgbClr val="454545"/>
                </a:solidFill>
                <a:latin typeface="Times New Roman" panose="02020603050405020304" charset="0"/>
                <a:ea typeface="RobotoFlex"/>
                <a:cs typeface="Times New Roman" panose="02020603050405020304" charset="0"/>
              </a:rPr>
              <a:t>,</a:t>
            </a:r>
            <a:r>
              <a:rPr lang="en-US" altLang="zh-CN" sz="2000" b="0" i="0">
                <a:solidFill>
                  <a:srgbClr val="454545"/>
                </a:solidFill>
                <a:latin typeface="Times New Roman" panose="02020603050405020304" charset="0"/>
                <a:ea typeface="RobotoFlex"/>
                <a:cs typeface="Times New Roman" panose="02020603050405020304" charset="0"/>
              </a:rPr>
              <a:t> существуют специализированные учебные заведения.</a:t>
            </a:r>
            <a:endParaRPr lang="en-US" altLang="zh-CN" sz="2000" b="0" i="0">
              <a:solidFill>
                <a:srgbClr val="454545"/>
              </a:solidFill>
              <a:latin typeface="Times New Roman" panose="02020603050405020304" charset="0"/>
              <a:ea typeface="RobotoFlex"/>
              <a:cs typeface="Times New Roman" panose="02020603050405020304" charset="0"/>
            </a:endParaRPr>
          </a:p>
        </p:txBody>
      </p:sp>
      <p:pic>
        <p:nvPicPr>
          <p:cNvPr id="2" name="Изображение 1"/>
          <p:cNvPicPr>
            <a:picLocks noChangeAspect="1"/>
          </p:cNvPicPr>
          <p:nvPr/>
        </p:nvPicPr>
        <p:blipFill>
          <a:blip r:embed="rId2"/>
          <a:stretch>
            <a:fillRect/>
          </a:stretch>
        </p:blipFill>
        <p:spPr>
          <a:xfrm>
            <a:off x="3712210" y="1390650"/>
            <a:ext cx="1953895" cy="1582420"/>
          </a:xfrm>
          <a:prstGeom prst="rect">
            <a:avLst/>
          </a:prstGeom>
          <a:effectLst>
            <a:softEdge rad="63500"/>
          </a:effectLst>
        </p:spPr>
      </p:pic>
      <p:pic>
        <p:nvPicPr>
          <p:cNvPr id="3" name="Изображение 2"/>
          <p:cNvPicPr>
            <a:picLocks noChangeAspect="1"/>
          </p:cNvPicPr>
          <p:nvPr/>
        </p:nvPicPr>
        <p:blipFill>
          <a:blip r:embed="rId3"/>
          <a:stretch>
            <a:fillRect/>
          </a:stretch>
        </p:blipFill>
        <p:spPr>
          <a:xfrm>
            <a:off x="1329690" y="1390650"/>
            <a:ext cx="1953895" cy="1898015"/>
          </a:xfrm>
          <a:prstGeom prst="rect">
            <a:avLst/>
          </a:prstGeom>
          <a:effectLst>
            <a:softEdge rad="63500"/>
          </a:effectLst>
        </p:spPr>
      </p:pic>
      <p:pic>
        <p:nvPicPr>
          <p:cNvPr id="4" name="Изображение 3"/>
          <p:cNvPicPr>
            <a:picLocks noChangeAspect="1"/>
          </p:cNvPicPr>
          <p:nvPr/>
        </p:nvPicPr>
        <p:blipFill>
          <a:blip r:embed="rId4"/>
          <a:stretch>
            <a:fillRect/>
          </a:stretch>
        </p:blipFill>
        <p:spPr>
          <a:xfrm>
            <a:off x="1329690" y="3980815"/>
            <a:ext cx="1953895" cy="1743710"/>
          </a:xfrm>
          <a:prstGeom prst="rect">
            <a:avLst/>
          </a:prstGeom>
          <a:effectLst>
            <a:softEdge rad="63500"/>
          </a:effectLst>
        </p:spPr>
      </p:pic>
      <p:pic>
        <p:nvPicPr>
          <p:cNvPr id="7" name="Изображение 6"/>
          <p:cNvPicPr>
            <a:picLocks noChangeAspect="1"/>
          </p:cNvPicPr>
          <p:nvPr/>
        </p:nvPicPr>
        <p:blipFill>
          <a:blip r:embed="rId5"/>
          <a:stretch>
            <a:fillRect/>
          </a:stretch>
        </p:blipFill>
        <p:spPr>
          <a:xfrm>
            <a:off x="3648710" y="3981450"/>
            <a:ext cx="2017395" cy="1743075"/>
          </a:xfrm>
          <a:prstGeom prst="rect">
            <a:avLst/>
          </a:prstGeom>
          <a:effectLst>
            <a:softEdge rad="63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pic>
        <p:nvPicPr>
          <p:cNvPr id="4" name="Изображение 3"/>
          <p:cNvPicPr>
            <a:picLocks noChangeAspect="1"/>
          </p:cNvPicPr>
          <p:nvPr/>
        </p:nvPicPr>
        <p:blipFill>
          <a:blip r:embed="rId1"/>
          <a:stretch>
            <a:fillRect/>
          </a:stretch>
        </p:blipFill>
        <p:spPr>
          <a:xfrm>
            <a:off x="0" y="0"/>
            <a:ext cx="12267565" cy="6858000"/>
          </a:xfrm>
          <a:prstGeom prst="rect">
            <a:avLst/>
          </a:prstGeom>
        </p:spPr>
      </p:pic>
      <p:pic>
        <p:nvPicPr>
          <p:cNvPr id="6" name="Изображение 5"/>
          <p:cNvPicPr>
            <a:picLocks noChangeAspect="1"/>
          </p:cNvPicPr>
          <p:nvPr/>
        </p:nvPicPr>
        <p:blipFill>
          <a:blip r:embed="rId2"/>
          <a:stretch>
            <a:fillRect/>
          </a:stretch>
        </p:blipFill>
        <p:spPr>
          <a:xfrm>
            <a:off x="714375" y="697865"/>
            <a:ext cx="11020425" cy="5649595"/>
          </a:xfrm>
          <a:prstGeom prst="rect">
            <a:avLst/>
          </a:prstGeom>
          <a:effectLst>
            <a:softEdge rad="127000"/>
          </a:effectLst>
        </p:spPr>
      </p:pic>
      <p:sp>
        <p:nvSpPr>
          <p:cNvPr id="5" name="Текстовое поле 4"/>
          <p:cNvSpPr txBox="1"/>
          <p:nvPr/>
        </p:nvSpPr>
        <p:spPr>
          <a:xfrm>
            <a:off x="1567180" y="72390"/>
            <a:ext cx="9341485" cy="1465580"/>
          </a:xfrm>
          <a:prstGeom prst="rect">
            <a:avLst/>
          </a:prstGeom>
          <a:noFill/>
        </p:spPr>
        <p:txBody>
          <a:bodyPr wrap="square" rtlCol="0">
            <a:noAutofit/>
          </a:bodyPr>
          <a:p>
            <a:pPr algn="ctr"/>
            <a:r>
              <a:rPr lang="ru-RU" altLang="en-US" sz="4000">
                <a:ln w="22225">
                  <a:solidFill>
                    <a:schemeClr val="accent2"/>
                  </a:solidFill>
                  <a:prstDash val="solid"/>
                </a:ln>
                <a:solidFill>
                  <a:schemeClr val="accent2">
                    <a:lumMod val="40000"/>
                    <a:lumOff val="60000"/>
                  </a:schemeClr>
                </a:solidFill>
                <a:effectLst/>
                <a:latin typeface="Times New Roman" panose="02020603050405020304" charset="0"/>
                <a:cs typeface="Times New Roman" panose="02020603050405020304" charset="0"/>
                <a:sym typeface="+mn-ea"/>
              </a:rPr>
              <a:t>"Толерантность, равноправие, интеграция".</a:t>
            </a:r>
            <a:endParaRPr lang="ru-RU" altLang="en-US" sz="4000">
              <a:ln w="22225">
                <a:solidFill>
                  <a:schemeClr val="accent2"/>
                </a:solidFill>
                <a:prstDash val="solid"/>
              </a:ln>
              <a:solidFill>
                <a:schemeClr val="accent2">
                  <a:lumMod val="40000"/>
                  <a:lumOff val="60000"/>
                </a:schemeClr>
              </a:solidFill>
              <a:effectLst/>
              <a:latin typeface="Times New Roman" panose="02020603050405020304" charset="0"/>
              <a:cs typeface="Times New Roman" panose="02020603050405020304" charset="0"/>
              <a:sym typeface="+mn-ea"/>
            </a:endParaRPr>
          </a:p>
        </p:txBody>
      </p:sp>
      <p:sp>
        <p:nvSpPr>
          <p:cNvPr id="2" name="Текстовое поле 1"/>
          <p:cNvSpPr txBox="1"/>
          <p:nvPr/>
        </p:nvSpPr>
        <p:spPr>
          <a:xfrm>
            <a:off x="5094605" y="1599565"/>
            <a:ext cx="5993765" cy="4276090"/>
          </a:xfrm>
          <a:prstGeom prst="rect">
            <a:avLst/>
          </a:prstGeom>
        </p:spPr>
        <p:txBody>
          <a:bodyPr wrap="square">
            <a:noAutofit/>
          </a:bodyPr>
          <a:p>
            <a:pPr marL="0" indent="0" algn="ctr" defTabSz="444500">
              <a:spcBef>
                <a:spcPct val="0"/>
              </a:spcBef>
              <a:spcAft>
                <a:spcPts val="800"/>
              </a:spcAft>
            </a:pPr>
            <a:r>
              <a:rPr lang="zh-CN" sz="2000">
                <a:solidFill>
                  <a:srgbClr val="3C4052"/>
                </a:solidFill>
                <a:latin typeface="Arial" panose="020B0604020202020204"/>
                <a:ea typeface="Times New Roman" panose="02020603050405020304"/>
              </a:rPr>
              <a:t>Целью Международного дня белой трости привлечь внимание общества к проблемам слепых и слабовидящих, и сформировать толерантное отношение к ним. Белая трость дает слепым людям возможность вести полноценную и независимую жизнь, позволяя передвигаться свободно и безопасно. В России в период между 15 октября и 13 ноября (Международным днем слепых) ежегодно проходит Месячник белой трости: организуются семинары, круглые столы, лекции и другие просветительские мероприятия с целью познакомить общественность с проблемами незрячих людей.</a:t>
            </a:r>
            <a:endParaRPr lang="zh-CN" altLang="en-US" sz="2000">
              <a:solidFill>
                <a:srgbClr val="3C4052"/>
              </a:solidFill>
              <a:latin typeface="Arial" panose="020B0604020202020204"/>
              <a:ea typeface="Times New Roman" panose="02020603050405020304"/>
            </a:endParaRPr>
          </a:p>
        </p:txBody>
      </p:sp>
      <p:pic>
        <p:nvPicPr>
          <p:cNvPr id="7" name="Замещающее содержимое 6"/>
          <p:cNvPicPr>
            <a:picLocks noChangeAspect="1"/>
          </p:cNvPicPr>
          <p:nvPr>
            <p:ph sz="half" idx="1"/>
          </p:nvPr>
        </p:nvPicPr>
        <p:blipFill>
          <a:blip r:embed="rId3"/>
          <a:stretch>
            <a:fillRect/>
          </a:stretch>
        </p:blipFill>
        <p:spPr>
          <a:xfrm>
            <a:off x="928370" y="1427480"/>
            <a:ext cx="3743325" cy="4448175"/>
          </a:xfrm>
          <a:prstGeom prst="rect">
            <a:avLst/>
          </a:prstGeom>
          <a:effectLst>
            <a:softEdge rad="1270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pic>
        <p:nvPicPr>
          <p:cNvPr id="6" name="Изображение 5"/>
          <p:cNvPicPr>
            <a:picLocks noChangeAspect="1"/>
          </p:cNvPicPr>
          <p:nvPr/>
        </p:nvPicPr>
        <p:blipFill>
          <a:blip r:embed="rId2"/>
          <a:stretch>
            <a:fillRect/>
          </a:stretch>
        </p:blipFill>
        <p:spPr>
          <a:xfrm>
            <a:off x="1362075" y="947420"/>
            <a:ext cx="9140190" cy="4791075"/>
          </a:xfrm>
          <a:prstGeom prst="rect">
            <a:avLst/>
          </a:prstGeom>
        </p:spPr>
      </p:pic>
      <p:pic>
        <p:nvPicPr>
          <p:cNvPr id="5" name="Замещающее содержимое 3"/>
          <p:cNvPicPr>
            <a:picLocks noChangeAspect="1"/>
          </p:cNvPicPr>
          <p:nvPr/>
        </p:nvPicPr>
        <p:blipFill>
          <a:blip r:embed="rId1"/>
          <a:stretch>
            <a:fillRect/>
          </a:stretch>
        </p:blipFill>
        <p:spPr>
          <a:xfrm>
            <a:off x="1095375" y="686435"/>
            <a:ext cx="10332720" cy="5586730"/>
          </a:xfrm>
          <a:prstGeom prst="rect">
            <a:avLst/>
          </a:prstGeom>
        </p:spPr>
      </p:pic>
      <p:sp>
        <p:nvSpPr>
          <p:cNvPr id="3" name="Замещающее содержимое 2"/>
          <p:cNvSpPr>
            <a:spLocks noGrp="1"/>
          </p:cNvSpPr>
          <p:nvPr>
            <p:ph sz="half" idx="1"/>
          </p:nvPr>
        </p:nvSpPr>
        <p:spPr>
          <a:xfrm>
            <a:off x="6264910" y="1484630"/>
            <a:ext cx="5055235" cy="4769485"/>
          </a:xfrm>
        </p:spPr>
        <p:txBody>
          <a:bodyPr>
            <a:normAutofit lnSpcReduction="10000"/>
          </a:bodyPr>
          <a:p>
            <a:pPr algn="ctr"/>
            <a:r>
              <a:rPr lang="ru-RU" altLang="en-US" sz="2000">
                <a:latin typeface="Times New Roman" panose="02020603050405020304" charset="0"/>
                <a:cs typeface="Times New Roman" panose="02020603050405020304" charset="0"/>
              </a:rPr>
              <a:t>Белая трость дает слепым людям возможность вести полноценную и независимую жизнь, позволяя передвигаться свободно и безопасно.</a:t>
            </a:r>
            <a:endParaRPr lang="ru-RU" altLang="en-US" sz="2000">
              <a:latin typeface="Times New Roman" panose="02020603050405020304" charset="0"/>
              <a:cs typeface="Times New Roman" panose="02020603050405020304" charset="0"/>
            </a:endParaRPr>
          </a:p>
          <a:p>
            <a:pPr algn="ctr"/>
            <a:endParaRPr lang="ru-RU" altLang="en-US" sz="2000">
              <a:latin typeface="Times New Roman" panose="02020603050405020304" charset="0"/>
              <a:cs typeface="Times New Roman" panose="02020603050405020304" charset="0"/>
              <a:sym typeface="+mn-ea"/>
            </a:endParaRPr>
          </a:p>
          <a:p>
            <a:pPr algn="ctr"/>
            <a:endParaRPr lang="ru-RU" altLang="en-US" sz="2000">
              <a:latin typeface="Times New Roman" panose="02020603050405020304" charset="0"/>
              <a:cs typeface="Times New Roman" panose="02020603050405020304" charset="0"/>
              <a:sym typeface="+mn-ea"/>
            </a:endParaRPr>
          </a:p>
          <a:p>
            <a:pPr algn="ctr"/>
            <a:endParaRPr lang="ru-RU" altLang="en-US" sz="2000">
              <a:latin typeface="Times New Roman" panose="02020603050405020304" charset="0"/>
              <a:cs typeface="Times New Roman" panose="02020603050405020304" charset="0"/>
              <a:sym typeface="+mn-ea"/>
            </a:endParaRPr>
          </a:p>
          <a:p>
            <a:pPr algn="ctr"/>
            <a:r>
              <a:rPr lang="ru-RU" altLang="en-US" sz="2000">
                <a:latin typeface="Times New Roman" panose="02020603050405020304" charset="0"/>
                <a:cs typeface="Times New Roman" panose="02020603050405020304" charset="0"/>
                <a:sym typeface="+mn-ea"/>
              </a:rPr>
              <a:t>Источник:</a:t>
            </a:r>
            <a:endParaRPr lang="ru-RU" altLang="en-US" sz="2000">
              <a:latin typeface="Times New Roman" panose="02020603050405020304" charset="0"/>
              <a:cs typeface="Times New Roman" panose="02020603050405020304" charset="0"/>
            </a:endParaRPr>
          </a:p>
          <a:p>
            <a:pPr algn="ctr"/>
            <a:r>
              <a:rPr lang="ru-RU" altLang="en-US" sz="2000">
                <a:latin typeface="Times New Roman" panose="02020603050405020304" charset="0"/>
                <a:cs typeface="Times New Roman" panose="02020603050405020304" charset="0"/>
                <a:sym typeface="+mn-ea"/>
              </a:rPr>
              <a:t>https://ria.ru/20231015/trost-1902484362.html</a:t>
            </a:r>
            <a:endParaRPr lang="ru-RU" altLang="en-US" sz="2000">
              <a:latin typeface="Times New Roman" panose="02020603050405020304" charset="0"/>
              <a:cs typeface="Times New Roman" panose="02020603050405020304" charset="0"/>
            </a:endParaRPr>
          </a:p>
          <a:p>
            <a:pPr algn="ctr"/>
            <a:endParaRPr lang="ru-RU" altLang="en-US" sz="2000">
              <a:latin typeface="Times New Roman" panose="02020603050405020304" charset="0"/>
              <a:cs typeface="Times New Roman" panose="02020603050405020304" charset="0"/>
            </a:endParaRPr>
          </a:p>
        </p:txBody>
      </p:sp>
      <p:pic>
        <p:nvPicPr>
          <p:cNvPr id="4" name="Замещающее содержимое 3"/>
          <p:cNvPicPr>
            <a:picLocks noChangeAspect="1"/>
          </p:cNvPicPr>
          <p:nvPr>
            <p:ph sz="half" idx="2"/>
          </p:nvPr>
        </p:nvPicPr>
        <p:blipFill>
          <a:blip r:embed="rId3"/>
          <a:stretch>
            <a:fillRect/>
          </a:stretch>
        </p:blipFill>
        <p:spPr>
          <a:xfrm>
            <a:off x="1316990" y="1275715"/>
            <a:ext cx="4779010" cy="4977765"/>
          </a:xfrm>
          <a:prstGeom prst="rect">
            <a:avLst/>
          </a:prstGeom>
          <a:effectLst>
            <a:softEdge rad="127000"/>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Calibri"/>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3984</Words>
  <Application>WPS Presentation</Application>
  <PresentationFormat>宽屏</PresentationFormat>
  <Paragraphs>40</Paragraphs>
  <Slides>10</Slides>
  <Notes>0</Notes>
  <HiddenSlides>0</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10</vt:i4>
      </vt:variant>
    </vt:vector>
  </HeadingPairs>
  <TitlesOfParts>
    <vt:vector size="31" baseType="lpstr">
      <vt:lpstr>Arial</vt:lpstr>
      <vt:lpstr>SimSun</vt:lpstr>
      <vt:lpstr>Wingdings</vt:lpstr>
      <vt:lpstr>Calibri Light</vt:lpstr>
      <vt:lpstr>Times New Roman</vt:lpstr>
      <vt:lpstr>Times New Roman</vt:lpstr>
      <vt:lpstr>RobotoFlex</vt:lpstr>
      <vt:lpstr>Segoe Print</vt:lpstr>
      <vt:lpstr>Arial</vt:lpstr>
      <vt:lpstr>Calibri</vt:lpstr>
      <vt:lpstr>Microsoft YaHei</vt:lpstr>
      <vt:lpstr>Arial Unicode MS</vt:lpstr>
      <vt:lpstr>Arial Narrow</vt:lpstr>
      <vt:lpstr>Bad Script</vt:lpstr>
      <vt:lpstr>Century</vt:lpstr>
      <vt:lpstr>Franklin Gothic Demi</vt:lpstr>
      <vt:lpstr>Franklin Gothic Medium Cond</vt:lpstr>
      <vt:lpstr>Mistral</vt:lpstr>
      <vt:lpstr>MS PGothic</vt:lpstr>
      <vt:lpstr>Tahoma</vt:lpstr>
      <vt:lpstr>Office Theme</vt:lpstr>
      <vt:lpstr>15 октября – Международный день белой трости (День слепых)</vt:lpstr>
      <vt:lpstr>История белой трости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Неля Библиотека</dc:creator>
  <cp:lastModifiedBy>Неля Библиотека</cp:lastModifiedBy>
  <cp:revision>3</cp:revision>
  <dcterms:created xsi:type="dcterms:W3CDTF">2024-10-14T08:30:00Z</dcterms:created>
  <dcterms:modified xsi:type="dcterms:W3CDTF">2024-10-15T10:12:38Z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1049-12.2.0.18283</vt:lpwstr>
  </property>
  <property fmtid="{D5CDD505-2E9C-101B-9397-08002B2CF9AE}" pid="3" name="ICV">
    <vt:lpwstr>DB8A269255154C44B4786282DC492961_11</vt:lpwstr>
  </property>
</Properties>
</file>